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7FA5D8-E4CA-4496-9764-35B45323F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CEBC0A0-41C0-43BA-BE77-8521CF049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DCDF10-830C-4BC8-AE78-CEF50A737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AB04-8CA8-4327-8074-D329466F59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83B6AC4-1080-4B8B-94DC-2A77D1D29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0E6769-C929-4CDC-9A7B-E03D60F86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E1FC-7889-4CAC-956A-2315E4D1F6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023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1BF3D2-7107-49AB-A140-BC76DE23B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546C103-68B5-4D9F-9428-A7FCD85D0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7892C0-BC15-4073-9D5C-BA73FDC5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AB04-8CA8-4327-8074-D329466F59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CAA0735-BAC9-4342-87A6-D963E4DAA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FE01ED-1EB8-496C-B0FE-DC76F73CE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E1FC-7889-4CAC-956A-2315E4D1F6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801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D2ECE8D-4267-40C0-9643-3AD3B595D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C9A7C71-F5FE-4FC0-9A65-B4ACDD6CB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C5D482-79AF-42A9-BF9F-C59376253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AB04-8CA8-4327-8074-D329466F59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6D14D3-56F8-4797-A6E4-A27BA6A3E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FF13AB-DC29-4EBA-B059-F4AA8E47A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E1FC-7889-4CAC-956A-2315E4D1F6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011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467C06-863D-4C5D-8720-94B1925C7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BD3EF7-6690-4602-92EF-DD9CFBE5B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05D487E-D4C3-4DC9-BE8C-E414CA0CE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AB04-8CA8-4327-8074-D329466F59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00E5A8-8FC9-4810-BD1B-DE2791B59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E6AC14-9F41-4116-A3E1-707EBC499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E1FC-7889-4CAC-956A-2315E4D1F6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488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F3AF3-9BA5-4174-853F-10C3540AD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C60B47-9E8C-4E7D-8FC7-74A63CB0E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948497F-15D7-44FC-8298-285D5A67C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AB04-8CA8-4327-8074-D329466F59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8B41C0-FF35-4735-9B4D-4FFDC2285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453C8B-13C2-4641-A11E-2FB57A6B1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E1FC-7889-4CAC-956A-2315E4D1F6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04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B89E35-7991-43FA-8F44-9A8DB66D1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9CB026-933C-4EBF-ABB3-ADCA1772E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B4DF2EA-9A41-423D-8722-788B2729A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6348D93-D0F7-42A0-915A-788B598AD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AB04-8CA8-4327-8074-D329466F59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FB8AB84-38C0-47EA-96B7-9BCDA54D8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496D8F2-8FED-49AD-B3E6-89D6B9C11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E1FC-7889-4CAC-956A-2315E4D1F6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5182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0EB6CD-65D9-4879-9E4D-9C95763CC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4829639-27E7-436A-BAD8-0938FB1E5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A101CE-9B61-4142-BEC6-2528A4FCF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A7D7AD3-E17B-4126-80E2-9DC3C190CE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F3DEF46-798F-4529-A5C0-4D43C5E6DE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DF5C9AA-74AA-4BA0-8053-1ABCC1674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AB04-8CA8-4327-8074-D329466F59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062ABF3-F210-46BB-9FE9-A62274BBF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A2A6E53-51B4-487A-A7EE-148ACA16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E1FC-7889-4CAC-956A-2315E4D1F6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409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82E994-6188-45A3-8BAB-56B291D22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71BF608-031C-49A6-BFB9-43C97A327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AB04-8CA8-4327-8074-D329466F59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282B94-AFF6-4F58-99F7-851A04D91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E7551A5-72E1-4F7B-9116-C1B81B29D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E1FC-7889-4CAC-956A-2315E4D1F6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004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71BB1F7-F60D-4B55-A053-2AB113663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AB04-8CA8-4327-8074-D329466F59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D8FB804-A6B1-4CA6-A05D-EC9F695B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F470086-2612-4924-84AE-32E2D4C45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E1FC-7889-4CAC-956A-2315E4D1F6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504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677C6E-399C-4FC0-A503-81F0000BE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604F56-2A91-4DA4-BD02-F39D3D078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A99AD53-07A4-4F17-8A9E-0EBB00C3F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8062BC4-2BDF-4BB6-90DE-A3AC7AC1F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AB04-8CA8-4327-8074-D329466F59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7DC8C67-1A27-4D2F-8CE4-18047E60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8C5076B-88E7-4403-914D-87653EEF2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E1FC-7889-4CAC-956A-2315E4D1F6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542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C0338-ED34-40F0-8A5D-D84036576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0E62074-1D5E-4642-8BC5-9B4AF8C935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0CA42BA-3E28-4FDC-9583-6FA29821A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19D80B5-71FB-4C5E-BD03-6D59FE583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4AB04-8CA8-4327-8074-D329466F59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5BF0842-E11D-493D-993C-A885CBDE2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315804B-6E0B-4848-9A5D-3F2FCB3DE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E1FC-7889-4CAC-956A-2315E4D1F6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19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B43E912-E152-4C5C-8056-3C81528C2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434BA59-8D24-49B4-97A8-DF448B5AB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827EC4-5DAC-4158-A904-FAD5809E3F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4AB04-8CA8-4327-8074-D329466F59C2}" type="datetimeFigureOut">
              <a:rPr lang="nl-NL" smtClean="0"/>
              <a:t>10-7-2017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03224A-F784-4B6A-81A5-487ACBB44B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F238AC-E374-4CAE-B31E-6E94401B2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1E1FC-7889-4CAC-956A-2315E4D1F6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176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4BB0BBB-8F59-4984-A546-53136251ABCC}"/>
              </a:ext>
            </a:extLst>
          </p:cNvPr>
          <p:cNvSpPr txBox="1"/>
          <p:nvPr/>
        </p:nvSpPr>
        <p:spPr>
          <a:xfrm>
            <a:off x="1550504" y="1311965"/>
            <a:ext cx="98728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Hier dia’s met een examenopgave zwaarte-energie uitgewerkt.</a:t>
            </a:r>
          </a:p>
          <a:p>
            <a:endParaRPr lang="nl-NL" sz="2800" dirty="0"/>
          </a:p>
          <a:p>
            <a:r>
              <a:rPr lang="nl-NL" sz="2800" dirty="0"/>
              <a:t>Op de eerste dia de opgave, daarna de uitwerking. Probeer de opgave eerst zelf uit te werken.</a:t>
            </a:r>
          </a:p>
        </p:txBody>
      </p:sp>
    </p:spTree>
    <p:extLst>
      <p:ext uri="{BB962C8B-B14F-4D97-AF65-F5344CB8AC3E}">
        <p14:creationId xmlns:p14="http://schemas.microsoft.com/office/powerpoint/2010/main" val="3678363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Snagit_PPT105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653" y="19773"/>
            <a:ext cx="7309830" cy="6838228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238539" y="2173357"/>
            <a:ext cx="2915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2 topics uit 2013</a:t>
            </a:r>
          </a:p>
          <a:p>
            <a:r>
              <a:rPr lang="nl-NL" sz="1000" dirty="0"/>
              <a:t>Eerste en tweede tijdvak</a:t>
            </a:r>
          </a:p>
        </p:txBody>
      </p:sp>
    </p:spTree>
    <p:extLst>
      <p:ext uri="{BB962C8B-B14F-4D97-AF65-F5344CB8AC3E}">
        <p14:creationId xmlns:p14="http://schemas.microsoft.com/office/powerpoint/2010/main" val="217552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Snagit_PPT38D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910"/>
            <a:ext cx="12178487" cy="625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37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Snagit_PPT31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51"/>
            <a:ext cx="12036186" cy="3269386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808383" y="3379304"/>
            <a:ext cx="109330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Gegeven m.b.t. A:</a:t>
            </a:r>
          </a:p>
          <a:p>
            <a:r>
              <a:rPr lang="nl-NL" sz="3200" dirty="0"/>
              <a:t> m = 10 000 kg</a:t>
            </a:r>
          </a:p>
          <a:p>
            <a:r>
              <a:rPr lang="nl-NL" sz="3200" dirty="0"/>
              <a:t> v water = 3000 L</a:t>
            </a:r>
          </a:p>
          <a:p>
            <a:r>
              <a:rPr lang="nl-NL" sz="3200" dirty="0"/>
              <a:t>Gevraagd verschil in zwaarte energie</a:t>
            </a:r>
          </a:p>
        </p:txBody>
      </p:sp>
    </p:spTree>
    <p:extLst>
      <p:ext uri="{BB962C8B-B14F-4D97-AF65-F5344CB8AC3E}">
        <p14:creationId xmlns:p14="http://schemas.microsoft.com/office/powerpoint/2010/main" val="498717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Snagit_PPT31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51"/>
            <a:ext cx="12036186" cy="3269386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51571" y="3079073"/>
            <a:ext cx="109330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Gegeven m.b.t. A:</a:t>
            </a:r>
          </a:p>
          <a:p>
            <a:r>
              <a:rPr lang="nl-NL" sz="3200" dirty="0"/>
              <a:t> m = 10 000 kg</a:t>
            </a:r>
          </a:p>
          <a:p>
            <a:r>
              <a:rPr lang="nl-NL" sz="3200" dirty="0"/>
              <a:t> v </a:t>
            </a:r>
            <a:r>
              <a:rPr lang="nl-NL" sz="3200" baseline="-25000" dirty="0"/>
              <a:t>water</a:t>
            </a:r>
            <a:r>
              <a:rPr lang="nl-NL" sz="3200" dirty="0"/>
              <a:t> = 3000 L</a:t>
            </a:r>
          </a:p>
          <a:p>
            <a:r>
              <a:rPr lang="nl-NL" sz="3200" dirty="0"/>
              <a:t>Gevraagd verschil in zwaarte energie </a:t>
            </a:r>
            <a:r>
              <a:rPr lang="nl-NL" sz="3200" dirty="0" err="1"/>
              <a:t>E</a:t>
            </a:r>
            <a:r>
              <a:rPr lang="nl-NL" sz="3200" baseline="-25000" dirty="0" err="1"/>
              <a:t>z</a:t>
            </a:r>
            <a:endParaRPr lang="nl-NL" sz="3200" baseline="-25000" dirty="0"/>
          </a:p>
          <a:p>
            <a:r>
              <a:rPr lang="nl-NL" sz="3200" dirty="0"/>
              <a:t>Kennis/</a:t>
            </a:r>
            <a:r>
              <a:rPr lang="nl-NL" sz="3200" dirty="0" err="1"/>
              <a:t>binas</a:t>
            </a:r>
            <a:r>
              <a:rPr lang="nl-NL" sz="3200" dirty="0"/>
              <a:t>: </a:t>
            </a:r>
            <a:r>
              <a:rPr lang="nl-NL" sz="3200" dirty="0" err="1"/>
              <a:t>E</a:t>
            </a:r>
            <a:r>
              <a:rPr lang="nl-NL" sz="3200" baseline="-25000" dirty="0" err="1"/>
              <a:t>z</a:t>
            </a:r>
            <a:r>
              <a:rPr lang="nl-NL" sz="3200" dirty="0"/>
              <a:t> = m x g x h</a:t>
            </a:r>
          </a:p>
          <a:p>
            <a:r>
              <a:rPr lang="nl-NL" sz="3200" dirty="0"/>
              <a:t>Dichtheid water (</a:t>
            </a:r>
            <a:r>
              <a:rPr lang="nl-NL" sz="3200" dirty="0" err="1"/>
              <a:t>binas</a:t>
            </a:r>
            <a:r>
              <a:rPr lang="nl-NL" sz="3200" dirty="0"/>
              <a:t>) 1 kg/L </a:t>
            </a:r>
            <a:r>
              <a:rPr lang="nl-NL" sz="3200" dirty="0">
                <a:sym typeface="Wingdings" panose="05000000000000000000" pitchFamily="2" charset="2"/>
              </a:rPr>
              <a:t> 3000 kg</a:t>
            </a:r>
          </a:p>
          <a:p>
            <a:r>
              <a:rPr lang="nl-NL" sz="3200" dirty="0" err="1">
                <a:sym typeface="Wingdings" panose="05000000000000000000" pitchFamily="2" charset="2"/>
              </a:rPr>
              <a:t>E</a:t>
            </a:r>
            <a:r>
              <a:rPr lang="nl-NL" sz="3200" baseline="-25000" dirty="0" err="1">
                <a:sym typeface="Wingdings" panose="05000000000000000000" pitchFamily="2" charset="2"/>
              </a:rPr>
              <a:t>z</a:t>
            </a:r>
            <a:r>
              <a:rPr lang="nl-NL" sz="3200" dirty="0">
                <a:sym typeface="Wingdings" panose="05000000000000000000" pitchFamily="2" charset="2"/>
              </a:rPr>
              <a:t> = m x g x h   13000 x 10 x 150 = </a:t>
            </a:r>
            <a:endParaRPr lang="nl-NL" sz="3200" dirty="0"/>
          </a:p>
        </p:txBody>
      </p:sp>
      <p:pic>
        <p:nvPicPr>
          <p:cNvPr id="3" name="Snagit_PPT1CE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286" y="5229932"/>
            <a:ext cx="4485714" cy="15142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087319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Snagit_PPT31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51"/>
            <a:ext cx="12036186" cy="3269386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51571" y="3079073"/>
            <a:ext cx="109330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Gegeven m.b.t. A:</a:t>
            </a:r>
          </a:p>
          <a:p>
            <a:r>
              <a:rPr lang="nl-NL" sz="3200" dirty="0"/>
              <a:t> m = 10 000 kg</a:t>
            </a:r>
          </a:p>
          <a:p>
            <a:r>
              <a:rPr lang="nl-NL" sz="3200" dirty="0"/>
              <a:t> v </a:t>
            </a:r>
            <a:r>
              <a:rPr lang="nl-NL" sz="3200" baseline="-25000" dirty="0"/>
              <a:t>water</a:t>
            </a:r>
            <a:r>
              <a:rPr lang="nl-NL" sz="3200" dirty="0"/>
              <a:t> = 3000 L</a:t>
            </a:r>
          </a:p>
          <a:p>
            <a:r>
              <a:rPr lang="nl-NL" sz="3200" dirty="0"/>
              <a:t>Gevraagd verschil in zwaarte energie </a:t>
            </a:r>
            <a:r>
              <a:rPr lang="nl-NL" sz="3200" dirty="0" err="1"/>
              <a:t>E</a:t>
            </a:r>
            <a:r>
              <a:rPr lang="nl-NL" sz="3200" baseline="-25000" dirty="0" err="1"/>
              <a:t>z</a:t>
            </a:r>
            <a:endParaRPr lang="nl-NL" sz="3200" baseline="-25000" dirty="0"/>
          </a:p>
          <a:p>
            <a:r>
              <a:rPr lang="nl-NL" sz="3200" dirty="0"/>
              <a:t>Kennis/</a:t>
            </a:r>
            <a:r>
              <a:rPr lang="nl-NL" sz="3200" dirty="0" err="1"/>
              <a:t>binas</a:t>
            </a:r>
            <a:r>
              <a:rPr lang="nl-NL" sz="3200" dirty="0"/>
              <a:t>: </a:t>
            </a:r>
            <a:r>
              <a:rPr lang="nl-NL" sz="3200" dirty="0" err="1"/>
              <a:t>E</a:t>
            </a:r>
            <a:r>
              <a:rPr lang="nl-NL" sz="3200" baseline="-25000" dirty="0" err="1"/>
              <a:t>z</a:t>
            </a:r>
            <a:r>
              <a:rPr lang="nl-NL" sz="3200" dirty="0"/>
              <a:t> = m x g x h</a:t>
            </a:r>
          </a:p>
          <a:p>
            <a:r>
              <a:rPr lang="nl-NL" sz="3200" dirty="0"/>
              <a:t>Dichtheid water (</a:t>
            </a:r>
            <a:r>
              <a:rPr lang="nl-NL" sz="3200" dirty="0" err="1"/>
              <a:t>binas</a:t>
            </a:r>
            <a:r>
              <a:rPr lang="nl-NL" sz="3200" dirty="0"/>
              <a:t>) 1 kg/L </a:t>
            </a:r>
            <a:r>
              <a:rPr lang="nl-NL" sz="3200" dirty="0">
                <a:sym typeface="Wingdings" panose="05000000000000000000" pitchFamily="2" charset="2"/>
              </a:rPr>
              <a:t> 3000 kg</a:t>
            </a:r>
          </a:p>
          <a:p>
            <a:r>
              <a:rPr lang="nl-NL" sz="3200" dirty="0" err="1">
                <a:sym typeface="Wingdings" panose="05000000000000000000" pitchFamily="2" charset="2"/>
              </a:rPr>
              <a:t>E</a:t>
            </a:r>
            <a:r>
              <a:rPr lang="nl-NL" sz="3200" baseline="-25000" dirty="0" err="1">
                <a:sym typeface="Wingdings" panose="05000000000000000000" pitchFamily="2" charset="2"/>
              </a:rPr>
              <a:t>z</a:t>
            </a:r>
            <a:r>
              <a:rPr lang="nl-NL" sz="3200" dirty="0">
                <a:sym typeface="Wingdings" panose="05000000000000000000" pitchFamily="2" charset="2"/>
              </a:rPr>
              <a:t> = m x g x h   13000 x 10 x 150 = 19,5 x 10</a:t>
            </a:r>
            <a:r>
              <a:rPr lang="nl-NL" sz="3200" baseline="30000" dirty="0">
                <a:sym typeface="Wingdings" panose="05000000000000000000" pitchFamily="2" charset="2"/>
              </a:rPr>
              <a:t>6</a:t>
            </a:r>
            <a:r>
              <a:rPr lang="nl-NL" sz="3200" dirty="0">
                <a:sym typeface="Wingdings" panose="05000000000000000000" pitchFamily="2" charset="2"/>
              </a:rPr>
              <a:t> J</a:t>
            </a:r>
            <a:endParaRPr lang="nl-NL" sz="3200" dirty="0"/>
          </a:p>
        </p:txBody>
      </p:sp>
      <p:pic>
        <p:nvPicPr>
          <p:cNvPr id="3" name="Snagit_PPT1CE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486" y="3062318"/>
            <a:ext cx="4485714" cy="15142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46341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://www.sustainablechaingang.nl/wp-content/uploads/2015/04/Kaj-Mun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78950" y="0"/>
            <a:ext cx="2813050" cy="133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4492487" y="1633919"/>
            <a:ext cx="1325217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831496" y="4960213"/>
            <a:ext cx="4008782" cy="539438"/>
          </a:xfrm>
          <a:prstGeom prst="rect">
            <a:avLst/>
          </a:prstGeom>
          <a:solidFill>
            <a:schemeClr val="bg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Snagit_PPT31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51"/>
            <a:ext cx="12036186" cy="3269386"/>
          </a:xfrm>
          <a:prstGeom prst="rect">
            <a:avLst/>
          </a:prstGeom>
        </p:spPr>
      </p:pic>
      <p:pic>
        <p:nvPicPr>
          <p:cNvPr id="6" name="Snagit_PPTE53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" y="4101547"/>
            <a:ext cx="12188687" cy="275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3159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Breedbeeld</PresentationFormat>
  <Paragraphs>23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René van Krieken</dc:creator>
  <cp:lastModifiedBy>René van Krieken</cp:lastModifiedBy>
  <cp:revision>1</cp:revision>
  <dcterms:created xsi:type="dcterms:W3CDTF">2017-07-10T09:41:47Z</dcterms:created>
  <dcterms:modified xsi:type="dcterms:W3CDTF">2017-07-10T09:42:33Z</dcterms:modified>
</cp:coreProperties>
</file>